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4" r:id="rId1"/>
  </p:sldMasterIdLst>
  <p:notesMasterIdLst>
    <p:notesMasterId r:id="rId6"/>
  </p:notesMasterIdLst>
  <p:sldIdLst>
    <p:sldId id="259" r:id="rId2"/>
    <p:sldId id="264" r:id="rId3"/>
    <p:sldId id="267" r:id="rId4"/>
    <p:sldId id="265" r:id="rId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CC"/>
    <a:srgbClr val="FF00FF"/>
    <a:srgbClr val="FF9900"/>
    <a:srgbClr val="FFCCFF"/>
    <a:srgbClr val="0000FF"/>
    <a:srgbClr val="FF33CC"/>
    <a:srgbClr val="FF00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>
        <p:scale>
          <a:sx n="80" d="100"/>
          <a:sy n="80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217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37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07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022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673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925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90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459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932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6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00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11/04/61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722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C:\Users\400652\AppData\Local\Microsoft\Windows\Temporary Internet Files\Content.Word\20140312_13254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617" r="4155" b="1"/>
          <a:stretch/>
        </p:blipFill>
        <p:spPr bwMode="auto">
          <a:xfrm>
            <a:off x="5940152" y="88882"/>
            <a:ext cx="3138642" cy="162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ustoms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3" y="-27384"/>
            <a:ext cx="100303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827584" y="188640"/>
            <a:ext cx="5430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latin typeface="JasmineUPC" pitchFamily="18" charset="-34"/>
                <a:cs typeface="JasmineUPC" pitchFamily="18" charset="-34"/>
              </a:rPr>
              <a:t>ด่านศุลกากรปัตตานี</a:t>
            </a:r>
            <a:endParaRPr lang="th-TH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66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5367" y="982469"/>
            <a:ext cx="4248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latin typeface="JasmineUPC" pitchFamily="18" charset="-34"/>
                <a:cs typeface="JasmineUPC" pitchFamily="18" charset="-34"/>
              </a:rPr>
              <a:t>PATTANI CUSTOMS HOUSE </a:t>
            </a:r>
            <a:endParaRPr lang="th-TH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66FF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29638" y="1713582"/>
            <a:ext cx="596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6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กาแฟยามเช้า</a:t>
            </a:r>
            <a:r>
              <a:rPr lang="th-TH" sz="54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จังหวัด</a:t>
            </a:r>
            <a:r>
              <a:rPr lang="th-TH" sz="6000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ปัตตานี</a:t>
            </a:r>
            <a:endParaRPr lang="th-TH" sz="6000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7" y="3056761"/>
            <a:ext cx="78488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JasmineUPC" pitchFamily="18" charset="-34"/>
                <a:cs typeface="JasmineUPC" pitchFamily="18" charset="-34"/>
              </a:rPr>
              <a:t>วันอังคาร ที่ ๑๐ เมษายน ๒๕๖๑ เวลา ๐๗.๓๐ น. นายสมศักดิ์ สุขสม</a:t>
            </a:r>
            <a:r>
              <a:rPr lang="th-TH" dirty="0" err="1" smtClean="0">
                <a:latin typeface="JasmineUPC" pitchFamily="18" charset="-34"/>
                <a:cs typeface="JasmineUPC" pitchFamily="18" charset="-34"/>
              </a:rPr>
              <a:t>โสตร์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             นายด่านศุลกากรปัตตานี ได้มอบหมายให้นางสาว</a:t>
            </a:r>
            <a:r>
              <a:rPr lang="th-TH" dirty="0" err="1" smtClean="0">
                <a:latin typeface="JasmineUPC" pitchFamily="18" charset="-34"/>
                <a:cs typeface="JasmineUPC" pitchFamily="18" charset="-34"/>
              </a:rPr>
              <a:t>พัศนีย์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  แซ่เตียว            </a:t>
            </a:r>
            <a:r>
              <a:rPr lang="th-TH" spc="-40" dirty="0" smtClean="0">
                <a:latin typeface="JasmineUPC" pitchFamily="18" charset="-34"/>
                <a:cs typeface="JasmineUPC" pitchFamily="18" charset="-34"/>
              </a:rPr>
              <a:t>เจ้าพนักงานการเงินและบัญชีชำนาญงาน และเจ้าหน้าที่ด่านศุลกากรปัตตานี 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เข้าร่วมกิจกรรมพบปะยามเช้า ประจำเดือน เมษายน ๒๕๖๑                           ณ 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สำนักงานสาธารณสุขจังหวัดปัตตานี ตำบลรูสะมิแล อำเภอ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เมือง  </a:t>
            </a:r>
            <a:r>
              <a:rPr lang="th-TH" spc="-60" dirty="0">
                <a:latin typeface="JasmineUPC" pitchFamily="18" charset="-34"/>
                <a:cs typeface="JasmineUPC" pitchFamily="18" charset="-34"/>
              </a:rPr>
              <a:t>จังหวัด</a:t>
            </a:r>
            <a:r>
              <a:rPr lang="th-TH" spc="-60" dirty="0" smtClean="0">
                <a:latin typeface="JasmineUPC" pitchFamily="18" charset="-34"/>
                <a:cs typeface="JasmineUPC" pitchFamily="18" charset="-34"/>
              </a:rPr>
              <a:t>ปัตตานี</a:t>
            </a:r>
            <a:r>
              <a:rPr lang="th-TH" spc="-60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pc="-60" dirty="0" smtClean="0">
                <a:latin typeface="JasmineUPC" pitchFamily="18" charset="-34"/>
                <a:cs typeface="JasmineUPC" pitchFamily="18" charset="-34"/>
              </a:rPr>
              <a:t>เพื่อแลกเปลี่ยนข้อคิดเห็นและร่วมปรึกษาหารือข้อราชการ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ต่างๆ ในการปฏิบัติงานของส่วนราชการและสร้างความสัมพันธ์อันดีต่อกัน 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6194" y="3876237"/>
            <a:ext cx="3419475" cy="263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588224" y="3212976"/>
            <a:ext cx="2494259" cy="37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732240" y="3356992"/>
            <a:ext cx="2494259" cy="37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2178" y="3750482"/>
            <a:ext cx="3419475" cy="263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20258" y="116633"/>
            <a:ext cx="3748086" cy="24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95772" y="3872867"/>
            <a:ext cx="3748086" cy="21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งานธุรการปัจจุบัน\powerpoint กิจกรรม CSR\2561\10 เม.ย. 61 กาแฟยามเช้า\1523355172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6169"/>
            <a:ext cx="4462967" cy="53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งานธุรการปัจจุบัน\powerpoint กิจกรรม CSR\2561\10 เม.ย. 61 กาแฟยามเช้า\1523355151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91249" cy="53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2379" y="4016883"/>
            <a:ext cx="3748086" cy="21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148064" y="297160"/>
            <a:ext cx="3888432" cy="219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2"/>
          <a:stretch/>
        </p:blipFill>
        <p:spPr bwMode="auto">
          <a:xfrm>
            <a:off x="1276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ผลการค้นหารูปภาพสำหรับ ภาพพื้นหลั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ผลการค้นหารูปภาพสำหรับ ภาพพื้นหลัง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619672" y="1772816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งานประชาสัมพันธ์ด่านศุลกากรปัตตานี</a:t>
            </a:r>
          </a:p>
          <a:p>
            <a:pPr algn="ctr"/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โทรศัพท์ ๐-๗๓๔๖-๐๒๐๓</a:t>
            </a:r>
          </a:p>
          <a:p>
            <a:pPr algn="ctr"/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โทรสาร  ๐-๗๓๔๖-๐๒๐๐</a:t>
            </a:r>
          </a:p>
          <a:p>
            <a:pPr algn="ctr"/>
            <a:r>
              <a:rPr lang="en-US" sz="3600" b="1" dirty="0" smtClean="0">
                <a:latin typeface="JasmineUPC" pitchFamily="18" charset="-34"/>
                <a:cs typeface="JasmineUPC" pitchFamily="18" charset="-34"/>
              </a:rPr>
              <a:t>E-mail :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๗๕๒๕๐๐๐๐</a:t>
            </a:r>
            <a:r>
              <a:rPr lang="en-US" sz="3600" b="1" dirty="0" smtClean="0">
                <a:latin typeface="JasmineUPC" pitchFamily="18" charset="-34"/>
                <a:cs typeface="JasmineUPC" pitchFamily="18" charset="-34"/>
              </a:rPr>
              <a:t>@customs.go.th</a:t>
            </a:r>
            <a:endParaRPr lang="th-TH" sz="3600" b="1" dirty="0" smtClean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10" y="4134810"/>
            <a:ext cx="897413" cy="26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34810"/>
            <a:ext cx="1080120" cy="278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1364</TotalTime>
  <Words>114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204</cp:revision>
  <cp:lastPrinted>2015-01-15T07:32:25Z</cp:lastPrinted>
  <dcterms:created xsi:type="dcterms:W3CDTF">2014-07-07T11:27:26Z</dcterms:created>
  <dcterms:modified xsi:type="dcterms:W3CDTF">2018-04-11T04:46:04Z</dcterms:modified>
</cp:coreProperties>
</file>